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57" r:id="rId7"/>
    <p:sldId id="261" r:id="rId8"/>
    <p:sldId id="258" r:id="rId9"/>
    <p:sldId id="262" r:id="rId10"/>
    <p:sldId id="259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5C6C48-5E7C-7444-B563-17D2BF57FEE4}" name="Julian Basanovic" initials="JB" userId="Julian Basanovic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Basanovic" userId="2f00a923-540b-47f9-95a6-8631eea85fc6" providerId="ADAL" clId="{0BCE683A-168E-4B11-A81D-6EDBD7C73222}"/>
    <pc:docChg chg="undo custSel addSld modSld">
      <pc:chgData name="Julian Basanovic" userId="2f00a923-540b-47f9-95a6-8631eea85fc6" providerId="ADAL" clId="{0BCE683A-168E-4B11-A81D-6EDBD7C73222}" dt="2022-08-21T21:39:11.893" v="2272" actId="6549"/>
      <pc:docMkLst>
        <pc:docMk/>
      </pc:docMkLst>
      <pc:sldChg chg="addSp delSp modSp mod modTransition">
        <pc:chgData name="Julian Basanovic" userId="2f00a923-540b-47f9-95a6-8631eea85fc6" providerId="ADAL" clId="{0BCE683A-168E-4B11-A81D-6EDBD7C73222}" dt="2022-08-21T21:12:19.299" v="148" actId="1076"/>
        <pc:sldMkLst>
          <pc:docMk/>
          <pc:sldMk cId="3281356879" sldId="256"/>
        </pc:sldMkLst>
        <pc:spChg chg="mod">
          <ac:chgData name="Julian Basanovic" userId="2f00a923-540b-47f9-95a6-8631eea85fc6" providerId="ADAL" clId="{0BCE683A-168E-4B11-A81D-6EDBD7C73222}" dt="2022-08-21T21:11:54.555" v="138" actId="1076"/>
          <ac:spMkLst>
            <pc:docMk/>
            <pc:sldMk cId="3281356879" sldId="256"/>
            <ac:spMk id="2" creationId="{4A4059FD-CE4C-814B-F19E-B853F16C89B9}"/>
          </ac:spMkLst>
        </pc:spChg>
        <pc:spChg chg="mod">
          <ac:chgData name="Julian Basanovic" userId="2f00a923-540b-47f9-95a6-8631eea85fc6" providerId="ADAL" clId="{0BCE683A-168E-4B11-A81D-6EDBD7C73222}" dt="2022-08-21T21:12:14.284" v="147" actId="6549"/>
          <ac:spMkLst>
            <pc:docMk/>
            <pc:sldMk cId="3281356879" sldId="256"/>
            <ac:spMk id="3" creationId="{934AD6F8-0CB9-FF39-E6E0-BE39B26A14C6}"/>
          </ac:spMkLst>
        </pc:spChg>
        <pc:grpChg chg="add mod">
          <ac:chgData name="Julian Basanovic" userId="2f00a923-540b-47f9-95a6-8631eea85fc6" providerId="ADAL" clId="{0BCE683A-168E-4B11-A81D-6EDBD7C73222}" dt="2022-08-21T21:12:19.299" v="148" actId="1076"/>
          <ac:grpSpMkLst>
            <pc:docMk/>
            <pc:sldMk cId="3281356879" sldId="256"/>
            <ac:grpSpMk id="12" creationId="{F6A7D9E0-1C7D-BAC4-25BA-24C7002A35CB}"/>
          </ac:grpSpMkLst>
        </pc:grpChg>
        <pc:picChg chg="add mod">
          <ac:chgData name="Julian Basanovic" userId="2f00a923-540b-47f9-95a6-8631eea85fc6" providerId="ADAL" clId="{0BCE683A-168E-4B11-A81D-6EDBD7C73222}" dt="2022-08-21T21:11:32.353" v="134" actId="164"/>
          <ac:picMkLst>
            <pc:docMk/>
            <pc:sldMk cId="3281356879" sldId="256"/>
            <ac:picMk id="5" creationId="{A5E43B5F-2717-CCBB-40C6-B96BA11BD306}"/>
          </ac:picMkLst>
        </pc:picChg>
        <pc:picChg chg="add del mod">
          <ac:chgData name="Julian Basanovic" userId="2f00a923-540b-47f9-95a6-8631eea85fc6" providerId="ADAL" clId="{0BCE683A-168E-4B11-A81D-6EDBD7C73222}" dt="2022-08-21T21:11:33.931" v="135" actId="478"/>
          <ac:picMkLst>
            <pc:docMk/>
            <pc:sldMk cId="3281356879" sldId="256"/>
            <ac:picMk id="7" creationId="{1EFE859D-CD1D-1C93-3CDF-6B6C7DA6B079}"/>
          </ac:picMkLst>
        </pc:picChg>
        <pc:picChg chg="add mod">
          <ac:chgData name="Julian Basanovic" userId="2f00a923-540b-47f9-95a6-8631eea85fc6" providerId="ADAL" clId="{0BCE683A-168E-4B11-A81D-6EDBD7C73222}" dt="2022-08-21T21:11:32.353" v="134" actId="164"/>
          <ac:picMkLst>
            <pc:docMk/>
            <pc:sldMk cId="3281356879" sldId="256"/>
            <ac:picMk id="9" creationId="{AFED7D1B-0ECF-EBD0-2543-A26F8AAB26EA}"/>
          </ac:picMkLst>
        </pc:picChg>
        <pc:picChg chg="add del mod">
          <ac:chgData name="Julian Basanovic" userId="2f00a923-540b-47f9-95a6-8631eea85fc6" providerId="ADAL" clId="{0BCE683A-168E-4B11-A81D-6EDBD7C73222}" dt="2022-08-21T21:11:16.591" v="123" actId="478"/>
          <ac:picMkLst>
            <pc:docMk/>
            <pc:sldMk cId="3281356879" sldId="256"/>
            <ac:picMk id="11" creationId="{4894762F-C2B8-5BD5-0E06-493EB7D6BCFE}"/>
          </ac:picMkLst>
        </pc:picChg>
      </pc:sldChg>
      <pc:sldChg chg="modSp new mod">
        <pc:chgData name="Julian Basanovic" userId="2f00a923-540b-47f9-95a6-8631eea85fc6" providerId="ADAL" clId="{0BCE683A-168E-4B11-A81D-6EDBD7C73222}" dt="2022-08-21T21:38:08.422" v="2221" actId="20577"/>
        <pc:sldMkLst>
          <pc:docMk/>
          <pc:sldMk cId="3506174816" sldId="257"/>
        </pc:sldMkLst>
        <pc:spChg chg="mod">
          <ac:chgData name="Julian Basanovic" userId="2f00a923-540b-47f9-95a6-8631eea85fc6" providerId="ADAL" clId="{0BCE683A-168E-4B11-A81D-6EDBD7C73222}" dt="2022-08-21T21:38:08.422" v="2221" actId="20577"/>
          <ac:spMkLst>
            <pc:docMk/>
            <pc:sldMk cId="3506174816" sldId="257"/>
            <ac:spMk id="2" creationId="{F8FA36DE-9DB2-FCFC-3948-554E0D5355DE}"/>
          </ac:spMkLst>
        </pc:spChg>
        <pc:spChg chg="mod">
          <ac:chgData name="Julian Basanovic" userId="2f00a923-540b-47f9-95a6-8631eea85fc6" providerId="ADAL" clId="{0BCE683A-168E-4B11-A81D-6EDBD7C73222}" dt="2022-08-21T21:37:35.210" v="2210"/>
          <ac:spMkLst>
            <pc:docMk/>
            <pc:sldMk cId="3506174816" sldId="257"/>
            <ac:spMk id="3" creationId="{99720ECC-D303-05A2-A826-1E833991E7CA}"/>
          </ac:spMkLst>
        </pc:spChg>
      </pc:sldChg>
      <pc:sldChg chg="addSp delSp modSp new mod">
        <pc:chgData name="Julian Basanovic" userId="2f00a923-540b-47f9-95a6-8631eea85fc6" providerId="ADAL" clId="{0BCE683A-168E-4B11-A81D-6EDBD7C73222}" dt="2022-08-21T21:38:17.107" v="2231" actId="20577"/>
        <pc:sldMkLst>
          <pc:docMk/>
          <pc:sldMk cId="779468419" sldId="258"/>
        </pc:sldMkLst>
        <pc:spChg chg="mod">
          <ac:chgData name="Julian Basanovic" userId="2f00a923-540b-47f9-95a6-8631eea85fc6" providerId="ADAL" clId="{0BCE683A-168E-4B11-A81D-6EDBD7C73222}" dt="2022-08-21T21:38:17.107" v="2231" actId="20577"/>
          <ac:spMkLst>
            <pc:docMk/>
            <pc:sldMk cId="779468419" sldId="258"/>
            <ac:spMk id="2" creationId="{8E88D6F3-ACEE-EF94-33CD-4E8ABC45EFAC}"/>
          </ac:spMkLst>
        </pc:spChg>
        <pc:spChg chg="mod">
          <ac:chgData name="Julian Basanovic" userId="2f00a923-540b-47f9-95a6-8631eea85fc6" providerId="ADAL" clId="{0BCE683A-168E-4B11-A81D-6EDBD7C73222}" dt="2022-08-21T21:34:06.975" v="1932" actId="20577"/>
          <ac:spMkLst>
            <pc:docMk/>
            <pc:sldMk cId="779468419" sldId="258"/>
            <ac:spMk id="3" creationId="{AA45B622-EE42-EDD6-7A7C-F42329CCBDEB}"/>
          </ac:spMkLst>
        </pc:spChg>
        <pc:spChg chg="add del">
          <ac:chgData name="Julian Basanovic" userId="2f00a923-540b-47f9-95a6-8631eea85fc6" providerId="ADAL" clId="{0BCE683A-168E-4B11-A81D-6EDBD7C73222}" dt="2022-08-21T21:12:56.073" v="153" actId="22"/>
          <ac:spMkLst>
            <pc:docMk/>
            <pc:sldMk cId="779468419" sldId="258"/>
            <ac:spMk id="5" creationId="{28ADC53C-2609-0B77-6273-AACBB30080C3}"/>
          </ac:spMkLst>
        </pc:spChg>
      </pc:sldChg>
      <pc:sldChg chg="modSp new mod">
        <pc:chgData name="Julian Basanovic" userId="2f00a923-540b-47f9-95a6-8631eea85fc6" providerId="ADAL" clId="{0BCE683A-168E-4B11-A81D-6EDBD7C73222}" dt="2022-08-21T21:39:11.893" v="2272" actId="6549"/>
        <pc:sldMkLst>
          <pc:docMk/>
          <pc:sldMk cId="193971458" sldId="259"/>
        </pc:sldMkLst>
        <pc:spChg chg="mod">
          <ac:chgData name="Julian Basanovic" userId="2f00a923-540b-47f9-95a6-8631eea85fc6" providerId="ADAL" clId="{0BCE683A-168E-4B11-A81D-6EDBD7C73222}" dt="2022-08-21T21:38:22.918" v="2235" actId="20577"/>
          <ac:spMkLst>
            <pc:docMk/>
            <pc:sldMk cId="193971458" sldId="259"/>
            <ac:spMk id="2" creationId="{D0F1D917-1887-8017-C3C0-7218C0500916}"/>
          </ac:spMkLst>
        </pc:spChg>
        <pc:spChg chg="mod">
          <ac:chgData name="Julian Basanovic" userId="2f00a923-540b-47f9-95a6-8631eea85fc6" providerId="ADAL" clId="{0BCE683A-168E-4B11-A81D-6EDBD7C73222}" dt="2022-08-21T21:39:11.893" v="2272" actId="6549"/>
          <ac:spMkLst>
            <pc:docMk/>
            <pc:sldMk cId="193971458" sldId="259"/>
            <ac:spMk id="3" creationId="{2E51E482-C337-AC68-E8A5-951B793378E0}"/>
          </ac:spMkLst>
        </pc:spChg>
      </pc:sldChg>
      <pc:sldChg chg="modSp new mod">
        <pc:chgData name="Julian Basanovic" userId="2f00a923-540b-47f9-95a6-8631eea85fc6" providerId="ADAL" clId="{0BCE683A-168E-4B11-A81D-6EDBD7C73222}" dt="2022-08-21T21:37:35.210" v="2210"/>
        <pc:sldMkLst>
          <pc:docMk/>
          <pc:sldMk cId="549789111" sldId="260"/>
        </pc:sldMkLst>
        <pc:spChg chg="mod">
          <ac:chgData name="Julian Basanovic" userId="2f00a923-540b-47f9-95a6-8631eea85fc6" providerId="ADAL" clId="{0BCE683A-168E-4B11-A81D-6EDBD7C73222}" dt="2022-08-21T21:37:35.210" v="2210"/>
          <ac:spMkLst>
            <pc:docMk/>
            <pc:sldMk cId="549789111" sldId="260"/>
            <ac:spMk id="2" creationId="{85022388-B0E4-4AB9-3D98-CBB8ED2E6846}"/>
          </ac:spMkLst>
        </pc:spChg>
        <pc:spChg chg="mod">
          <ac:chgData name="Julian Basanovic" userId="2f00a923-540b-47f9-95a6-8631eea85fc6" providerId="ADAL" clId="{0BCE683A-168E-4B11-A81D-6EDBD7C73222}" dt="2022-08-21T21:37:35.210" v="2210"/>
          <ac:spMkLst>
            <pc:docMk/>
            <pc:sldMk cId="549789111" sldId="260"/>
            <ac:spMk id="3" creationId="{EB577B32-3297-469C-534C-75DBA98816E6}"/>
          </ac:spMkLst>
        </pc:spChg>
      </pc:sldChg>
      <pc:sldChg chg="modSp new mod">
        <pc:chgData name="Julian Basanovic" userId="2f00a923-540b-47f9-95a6-8631eea85fc6" providerId="ADAL" clId="{0BCE683A-168E-4B11-A81D-6EDBD7C73222}" dt="2022-08-21T21:38:12.249" v="2226" actId="20577"/>
        <pc:sldMkLst>
          <pc:docMk/>
          <pc:sldMk cId="1883840649" sldId="261"/>
        </pc:sldMkLst>
        <pc:spChg chg="mod">
          <ac:chgData name="Julian Basanovic" userId="2f00a923-540b-47f9-95a6-8631eea85fc6" providerId="ADAL" clId="{0BCE683A-168E-4B11-A81D-6EDBD7C73222}" dt="2022-08-21T21:38:12.249" v="2226" actId="20577"/>
          <ac:spMkLst>
            <pc:docMk/>
            <pc:sldMk cId="1883840649" sldId="261"/>
            <ac:spMk id="2" creationId="{7148C665-492B-5AD0-7816-999FE33E31FF}"/>
          </ac:spMkLst>
        </pc:spChg>
        <pc:spChg chg="mod">
          <ac:chgData name="Julian Basanovic" userId="2f00a923-540b-47f9-95a6-8631eea85fc6" providerId="ADAL" clId="{0BCE683A-168E-4B11-A81D-6EDBD7C73222}" dt="2022-08-21T21:37:35.210" v="2210"/>
          <ac:spMkLst>
            <pc:docMk/>
            <pc:sldMk cId="1883840649" sldId="261"/>
            <ac:spMk id="3" creationId="{999F4504-104A-A273-0DFB-D47EA61A5154}"/>
          </ac:spMkLst>
        </pc:spChg>
      </pc:sldChg>
      <pc:sldChg chg="modSp new mod">
        <pc:chgData name="Julian Basanovic" userId="2f00a923-540b-47f9-95a6-8631eea85fc6" providerId="ADAL" clId="{0BCE683A-168E-4B11-A81D-6EDBD7C73222}" dt="2022-08-21T21:38:19.716" v="2233" actId="20577"/>
        <pc:sldMkLst>
          <pc:docMk/>
          <pc:sldMk cId="3625957377" sldId="262"/>
        </pc:sldMkLst>
        <pc:spChg chg="mod">
          <ac:chgData name="Julian Basanovic" userId="2f00a923-540b-47f9-95a6-8631eea85fc6" providerId="ADAL" clId="{0BCE683A-168E-4B11-A81D-6EDBD7C73222}" dt="2022-08-21T21:38:19.716" v="2233" actId="20577"/>
          <ac:spMkLst>
            <pc:docMk/>
            <pc:sldMk cId="3625957377" sldId="262"/>
            <ac:spMk id="2" creationId="{8F4081E0-1A5D-65FD-BAE3-B8B5951D97D3}"/>
          </ac:spMkLst>
        </pc:spChg>
        <pc:spChg chg="mod">
          <ac:chgData name="Julian Basanovic" userId="2f00a923-540b-47f9-95a6-8631eea85fc6" providerId="ADAL" clId="{0BCE683A-168E-4B11-A81D-6EDBD7C73222}" dt="2022-08-21T21:37:35.210" v="2210"/>
          <ac:spMkLst>
            <pc:docMk/>
            <pc:sldMk cId="3625957377" sldId="262"/>
            <ac:spMk id="3" creationId="{1B854209-7703-5B3E-A30C-762B26789396}"/>
          </ac:spMkLst>
        </pc:spChg>
      </pc:sldChg>
    </pc:docChg>
  </pc:docChgLst>
  <pc:docChgLst>
    <pc:chgData name="Mahdi Mazidi Sharafabadi" userId="84f39a54-7b86-48ce-a468-81bceaa32bc4" providerId="ADAL" clId="{2F5AB282-2C2E-4315-B0D0-624420B85AF6}"/>
    <pc:docChg chg="custSel modSld">
      <pc:chgData name="Mahdi Mazidi Sharafabadi" userId="84f39a54-7b86-48ce-a468-81bceaa32bc4" providerId="ADAL" clId="{2F5AB282-2C2E-4315-B0D0-624420B85AF6}" dt="2023-03-09T09:42:36.562" v="700" actId="27636"/>
      <pc:docMkLst>
        <pc:docMk/>
      </pc:docMkLst>
      <pc:sldChg chg="modSp mod">
        <pc:chgData name="Mahdi Mazidi Sharafabadi" userId="84f39a54-7b86-48ce-a468-81bceaa32bc4" providerId="ADAL" clId="{2F5AB282-2C2E-4315-B0D0-624420B85AF6}" dt="2023-03-09T09:42:01.796" v="698" actId="20577"/>
        <pc:sldMkLst>
          <pc:docMk/>
          <pc:sldMk cId="779468419" sldId="258"/>
        </pc:sldMkLst>
        <pc:spChg chg="mod">
          <ac:chgData name="Mahdi Mazidi Sharafabadi" userId="84f39a54-7b86-48ce-a468-81bceaa32bc4" providerId="ADAL" clId="{2F5AB282-2C2E-4315-B0D0-624420B85AF6}" dt="2023-03-09T09:42:01.796" v="698" actId="20577"/>
          <ac:spMkLst>
            <pc:docMk/>
            <pc:sldMk cId="779468419" sldId="258"/>
            <ac:spMk id="3" creationId="{AA45B622-EE42-EDD6-7A7C-F42329CCBDEB}"/>
          </ac:spMkLst>
        </pc:spChg>
        <pc:spChg chg="mod">
          <ac:chgData name="Mahdi Mazidi Sharafabadi" userId="84f39a54-7b86-48ce-a468-81bceaa32bc4" providerId="ADAL" clId="{2F5AB282-2C2E-4315-B0D0-624420B85AF6}" dt="2023-03-07T01:14:56.312" v="395" actId="14100"/>
          <ac:spMkLst>
            <pc:docMk/>
            <pc:sldMk cId="779468419" sldId="258"/>
            <ac:spMk id="25" creationId="{F7FCA940-BB2C-F3A5-E4ED-04E76A1FDB14}"/>
          </ac:spMkLst>
        </pc:spChg>
        <pc:grpChg chg="mod">
          <ac:chgData name="Mahdi Mazidi Sharafabadi" userId="84f39a54-7b86-48ce-a468-81bceaa32bc4" providerId="ADAL" clId="{2F5AB282-2C2E-4315-B0D0-624420B85AF6}" dt="2023-03-07T01:14:58.567" v="396" actId="14100"/>
          <ac:grpSpMkLst>
            <pc:docMk/>
            <pc:sldMk cId="779468419" sldId="258"/>
            <ac:grpSpMk id="24" creationId="{4B5FB19D-C7B9-E34C-08B4-AA7FA85BA59A}"/>
          </ac:grpSpMkLst>
        </pc:grpChg>
      </pc:sldChg>
      <pc:sldChg chg="modSp mod">
        <pc:chgData name="Mahdi Mazidi Sharafabadi" userId="84f39a54-7b86-48ce-a468-81bceaa32bc4" providerId="ADAL" clId="{2F5AB282-2C2E-4315-B0D0-624420B85AF6}" dt="2023-03-09T09:42:36.562" v="700" actId="27636"/>
        <pc:sldMkLst>
          <pc:docMk/>
          <pc:sldMk cId="193971458" sldId="259"/>
        </pc:sldMkLst>
        <pc:spChg chg="mod">
          <ac:chgData name="Mahdi Mazidi Sharafabadi" userId="84f39a54-7b86-48ce-a468-81bceaa32bc4" providerId="ADAL" clId="{2F5AB282-2C2E-4315-B0D0-624420B85AF6}" dt="2023-03-09T09:42:36.562" v="700" actId="27636"/>
          <ac:spMkLst>
            <pc:docMk/>
            <pc:sldMk cId="193971458" sldId="259"/>
            <ac:spMk id="3" creationId="{2E51E482-C337-AC68-E8A5-951B793378E0}"/>
          </ac:spMkLst>
        </pc:spChg>
      </pc:sldChg>
      <pc:sldChg chg="modSp mod">
        <pc:chgData name="Mahdi Mazidi Sharafabadi" userId="84f39a54-7b86-48ce-a468-81bceaa32bc4" providerId="ADAL" clId="{2F5AB282-2C2E-4315-B0D0-624420B85AF6}" dt="2023-03-09T09:41:40.646" v="695" actId="1076"/>
        <pc:sldMkLst>
          <pc:docMk/>
          <pc:sldMk cId="1883840649" sldId="261"/>
        </pc:sldMkLst>
        <pc:spChg chg="mod">
          <ac:chgData name="Mahdi Mazidi Sharafabadi" userId="84f39a54-7b86-48ce-a468-81bceaa32bc4" providerId="ADAL" clId="{2F5AB282-2C2E-4315-B0D0-624420B85AF6}" dt="2023-03-09T09:41:31.232" v="691" actId="20577"/>
          <ac:spMkLst>
            <pc:docMk/>
            <pc:sldMk cId="1883840649" sldId="261"/>
            <ac:spMk id="3" creationId="{999F4504-104A-A273-0DFB-D47EA61A5154}"/>
          </ac:spMkLst>
        </pc:spChg>
        <pc:picChg chg="mod">
          <ac:chgData name="Mahdi Mazidi Sharafabadi" userId="84f39a54-7b86-48ce-a468-81bceaa32bc4" providerId="ADAL" clId="{2F5AB282-2C2E-4315-B0D0-624420B85AF6}" dt="2023-03-09T09:41:40.646" v="695" actId="1076"/>
          <ac:picMkLst>
            <pc:docMk/>
            <pc:sldMk cId="1883840649" sldId="261"/>
            <ac:picMk id="15" creationId="{99E61C57-14CE-5FEF-7ED2-4CC2FBA46677}"/>
          </ac:picMkLst>
        </pc:picChg>
      </pc:sldChg>
    </pc:docChg>
  </pc:docChgLst>
  <pc:docChgLst>
    <pc:chgData name="Mahdi Mazidi Sharafabadi" userId="84f39a54-7b86-48ce-a468-81bceaa32bc4" providerId="ADAL" clId="{180BF3BA-B50F-49DB-9953-AE3B7B191CBB}"/>
    <pc:docChg chg="custSel modSld">
      <pc:chgData name="Mahdi Mazidi Sharafabadi" userId="84f39a54-7b86-48ce-a468-81bceaa32bc4" providerId="ADAL" clId="{180BF3BA-B50F-49DB-9953-AE3B7B191CBB}" dt="2023-05-08T06:57:21.698" v="0" actId="478"/>
      <pc:docMkLst>
        <pc:docMk/>
      </pc:docMkLst>
      <pc:sldChg chg="delSp mod">
        <pc:chgData name="Mahdi Mazidi Sharafabadi" userId="84f39a54-7b86-48ce-a468-81bceaa32bc4" providerId="ADAL" clId="{180BF3BA-B50F-49DB-9953-AE3B7B191CBB}" dt="2023-05-08T06:57:21.698" v="0" actId="478"/>
        <pc:sldMkLst>
          <pc:docMk/>
          <pc:sldMk cId="3281356879" sldId="256"/>
        </pc:sldMkLst>
        <pc:picChg chg="del">
          <ac:chgData name="Mahdi Mazidi Sharafabadi" userId="84f39a54-7b86-48ce-a468-81bceaa32bc4" providerId="ADAL" clId="{180BF3BA-B50F-49DB-9953-AE3B7B191CBB}" dt="2023-05-08T06:57:21.698" v="0" actId="478"/>
          <ac:picMkLst>
            <pc:docMk/>
            <pc:sldMk cId="3281356879" sldId="256"/>
            <ac:picMk id="4" creationId="{F52CFBBD-C830-4EBF-9AC7-8211206D1AFC}"/>
          </ac:picMkLst>
        </pc:picChg>
      </pc:sldChg>
    </pc:docChg>
  </pc:docChgLst>
  <pc:docChgLst>
    <pc:chgData name="Mahdi Mazidi Sharafabadi" userId="84f39a54-7b86-48ce-a468-81bceaa32bc4" providerId="ADAL" clId="{EA611887-C61F-4636-BCBC-5FF0BBF22A50}"/>
    <pc:docChg chg="undo custSel modSld">
      <pc:chgData name="Mahdi Mazidi Sharafabadi" userId="84f39a54-7b86-48ce-a468-81bceaa32bc4" providerId="ADAL" clId="{EA611887-C61F-4636-BCBC-5FF0BBF22A50}" dt="2023-03-05T11:15:47.883" v="763" actId="20577"/>
      <pc:docMkLst>
        <pc:docMk/>
      </pc:docMkLst>
      <pc:sldChg chg="addSp delSp modSp mod">
        <pc:chgData name="Mahdi Mazidi Sharafabadi" userId="84f39a54-7b86-48ce-a468-81bceaa32bc4" providerId="ADAL" clId="{EA611887-C61F-4636-BCBC-5FF0BBF22A50}" dt="2023-03-03T10:44:30.777" v="444" actId="1076"/>
        <pc:sldMkLst>
          <pc:docMk/>
          <pc:sldMk cId="3506174816" sldId="257"/>
        </pc:sldMkLst>
        <pc:spChg chg="mod">
          <ac:chgData name="Mahdi Mazidi Sharafabadi" userId="84f39a54-7b86-48ce-a468-81bceaa32bc4" providerId="ADAL" clId="{EA611887-C61F-4636-BCBC-5FF0BBF22A50}" dt="2023-03-03T10:44:30.777" v="444" actId="1076"/>
          <ac:spMkLst>
            <pc:docMk/>
            <pc:sldMk cId="3506174816" sldId="257"/>
            <ac:spMk id="2" creationId="{F8FA36DE-9DB2-FCFC-3948-554E0D5355DE}"/>
          </ac:spMkLst>
        </pc:spChg>
        <pc:spChg chg="mod">
          <ac:chgData name="Mahdi Mazidi Sharafabadi" userId="84f39a54-7b86-48ce-a468-81bceaa32bc4" providerId="ADAL" clId="{EA611887-C61F-4636-BCBC-5FF0BBF22A50}" dt="2023-03-03T10:27:41.704" v="406"/>
          <ac:spMkLst>
            <pc:docMk/>
            <pc:sldMk cId="3506174816" sldId="257"/>
            <ac:spMk id="3" creationId="{99720ECC-D303-05A2-A826-1E833991E7CA}"/>
          </ac:spMkLst>
        </pc:spChg>
        <pc:grpChg chg="del">
          <ac:chgData name="Mahdi Mazidi Sharafabadi" userId="84f39a54-7b86-48ce-a468-81bceaa32bc4" providerId="ADAL" clId="{EA611887-C61F-4636-BCBC-5FF0BBF22A50}" dt="2023-03-03T10:06:37.566" v="316" actId="478"/>
          <ac:grpSpMkLst>
            <pc:docMk/>
            <pc:sldMk cId="3506174816" sldId="257"/>
            <ac:grpSpMk id="11" creationId="{A2C0901E-5178-4F60-FDF2-43EE957831BE}"/>
          </ac:grpSpMkLst>
        </pc:grpChg>
        <pc:picChg chg="add mod">
          <ac:chgData name="Mahdi Mazidi Sharafabadi" userId="84f39a54-7b86-48ce-a468-81bceaa32bc4" providerId="ADAL" clId="{EA611887-C61F-4636-BCBC-5FF0BBF22A50}" dt="2023-03-03T10:06:48.025" v="319" actId="14100"/>
          <ac:picMkLst>
            <pc:docMk/>
            <pc:sldMk cId="3506174816" sldId="257"/>
            <ac:picMk id="7" creationId="{84409647-060B-595E-13CB-F754247F820F}"/>
          </ac:picMkLst>
        </pc:picChg>
        <pc:cxnChg chg="mod">
          <ac:chgData name="Mahdi Mazidi Sharafabadi" userId="84f39a54-7b86-48ce-a468-81bceaa32bc4" providerId="ADAL" clId="{EA611887-C61F-4636-BCBC-5FF0BBF22A50}" dt="2023-03-03T10:07:01.455" v="320" actId="1076"/>
          <ac:cxnSpMkLst>
            <pc:docMk/>
            <pc:sldMk cId="3506174816" sldId="257"/>
            <ac:cxnSpMk id="14" creationId="{26ECE06B-367D-76A5-5C60-5EA2C67E339F}"/>
          </ac:cxnSpMkLst>
        </pc:cxnChg>
      </pc:sldChg>
      <pc:sldChg chg="addSp delSp modSp mod">
        <pc:chgData name="Mahdi Mazidi Sharafabadi" userId="84f39a54-7b86-48ce-a468-81bceaa32bc4" providerId="ADAL" clId="{EA611887-C61F-4636-BCBC-5FF0BBF22A50}" dt="2023-03-05T11:11:29.915" v="697" actId="20577"/>
        <pc:sldMkLst>
          <pc:docMk/>
          <pc:sldMk cId="779468419" sldId="258"/>
        </pc:sldMkLst>
        <pc:spChg chg="del mod">
          <ac:chgData name="Mahdi Mazidi Sharafabadi" userId="84f39a54-7b86-48ce-a468-81bceaa32bc4" providerId="ADAL" clId="{EA611887-C61F-4636-BCBC-5FF0BBF22A50}" dt="2023-03-03T10:30:48.415" v="421" actId="478"/>
          <ac:spMkLst>
            <pc:docMk/>
            <pc:sldMk cId="779468419" sldId="258"/>
            <ac:spMk id="2" creationId="{8E88D6F3-ACEE-EF94-33CD-4E8ABC45EFAC}"/>
          </ac:spMkLst>
        </pc:spChg>
        <pc:spChg chg="mod">
          <ac:chgData name="Mahdi Mazidi Sharafabadi" userId="84f39a54-7b86-48ce-a468-81bceaa32bc4" providerId="ADAL" clId="{EA611887-C61F-4636-BCBC-5FF0BBF22A50}" dt="2023-03-05T11:11:29.915" v="697" actId="20577"/>
          <ac:spMkLst>
            <pc:docMk/>
            <pc:sldMk cId="779468419" sldId="258"/>
            <ac:spMk id="3" creationId="{AA45B622-EE42-EDD6-7A7C-F42329CCBDEB}"/>
          </ac:spMkLst>
        </pc:spChg>
        <pc:spChg chg="add del mod">
          <ac:chgData name="Mahdi Mazidi Sharafabadi" userId="84f39a54-7b86-48ce-a468-81bceaa32bc4" providerId="ADAL" clId="{EA611887-C61F-4636-BCBC-5FF0BBF22A50}" dt="2023-03-03T10:30:46.985" v="420" actId="478"/>
          <ac:spMkLst>
            <pc:docMk/>
            <pc:sldMk cId="779468419" sldId="258"/>
            <ac:spMk id="4" creationId="{88C93CDA-A5BD-F30D-EBD4-BF2A0C584924}"/>
          </ac:spMkLst>
        </pc:spChg>
        <pc:spChg chg="add del mod">
          <ac:chgData name="Mahdi Mazidi Sharafabadi" userId="84f39a54-7b86-48ce-a468-81bceaa32bc4" providerId="ADAL" clId="{EA611887-C61F-4636-BCBC-5FF0BBF22A50}" dt="2023-03-03T10:30:50.673" v="422" actId="478"/>
          <ac:spMkLst>
            <pc:docMk/>
            <pc:sldMk cId="779468419" sldId="258"/>
            <ac:spMk id="7" creationId="{451B4EC0-B732-E771-F8D0-26CAED68DF9B}"/>
          </ac:spMkLst>
        </pc:spChg>
        <pc:spChg chg="add mod">
          <ac:chgData name="Mahdi Mazidi Sharafabadi" userId="84f39a54-7b86-48ce-a468-81bceaa32bc4" providerId="ADAL" clId="{EA611887-C61F-4636-BCBC-5FF0BBF22A50}" dt="2023-03-03T10:30:51.839" v="423"/>
          <ac:spMkLst>
            <pc:docMk/>
            <pc:sldMk cId="779468419" sldId="258"/>
            <ac:spMk id="8" creationId="{9DFA208A-1003-3964-7FC8-D0C8745384DB}"/>
          </ac:spMkLst>
        </pc:spChg>
      </pc:sldChg>
      <pc:sldChg chg="modSp mod">
        <pc:chgData name="Mahdi Mazidi Sharafabadi" userId="84f39a54-7b86-48ce-a468-81bceaa32bc4" providerId="ADAL" clId="{EA611887-C61F-4636-BCBC-5FF0BBF22A50}" dt="2023-03-03T10:23:58.238" v="385" actId="5793"/>
        <pc:sldMkLst>
          <pc:docMk/>
          <pc:sldMk cId="193971458" sldId="259"/>
        </pc:sldMkLst>
        <pc:spChg chg="mod">
          <ac:chgData name="Mahdi Mazidi Sharafabadi" userId="84f39a54-7b86-48ce-a468-81bceaa32bc4" providerId="ADAL" clId="{EA611887-C61F-4636-BCBC-5FF0BBF22A50}" dt="2023-03-03T10:23:58.238" v="385" actId="5793"/>
          <ac:spMkLst>
            <pc:docMk/>
            <pc:sldMk cId="193971458" sldId="259"/>
            <ac:spMk id="3" creationId="{2E51E482-C337-AC68-E8A5-951B793378E0}"/>
          </ac:spMkLst>
        </pc:spChg>
      </pc:sldChg>
      <pc:sldChg chg="addSp delSp modSp mod">
        <pc:chgData name="Mahdi Mazidi Sharafabadi" userId="84f39a54-7b86-48ce-a468-81bceaa32bc4" providerId="ADAL" clId="{EA611887-C61F-4636-BCBC-5FF0BBF22A50}" dt="2023-03-03T10:30:19.326" v="416" actId="2710"/>
        <pc:sldMkLst>
          <pc:docMk/>
          <pc:sldMk cId="1883840649" sldId="261"/>
        </pc:sldMkLst>
        <pc:spChg chg="mod">
          <ac:chgData name="Mahdi Mazidi Sharafabadi" userId="84f39a54-7b86-48ce-a468-81bceaa32bc4" providerId="ADAL" clId="{EA611887-C61F-4636-BCBC-5FF0BBF22A50}" dt="2023-03-03T10:30:04.421" v="413" actId="1076"/>
          <ac:spMkLst>
            <pc:docMk/>
            <pc:sldMk cId="1883840649" sldId="261"/>
            <ac:spMk id="2" creationId="{7148C665-492B-5AD0-7816-999FE33E31FF}"/>
          </ac:spMkLst>
        </pc:spChg>
        <pc:spChg chg="mod">
          <ac:chgData name="Mahdi Mazidi Sharafabadi" userId="84f39a54-7b86-48ce-a468-81bceaa32bc4" providerId="ADAL" clId="{EA611887-C61F-4636-BCBC-5FF0BBF22A50}" dt="2023-03-03T10:30:19.326" v="416" actId="2710"/>
          <ac:spMkLst>
            <pc:docMk/>
            <pc:sldMk cId="1883840649" sldId="261"/>
            <ac:spMk id="3" creationId="{999F4504-104A-A273-0DFB-D47EA61A5154}"/>
          </ac:spMkLst>
        </pc:spChg>
        <pc:grpChg chg="del">
          <ac:chgData name="Mahdi Mazidi Sharafabadi" userId="84f39a54-7b86-48ce-a468-81bceaa32bc4" providerId="ADAL" clId="{EA611887-C61F-4636-BCBC-5FF0BBF22A50}" dt="2023-03-03T10:12:38.744" v="322" actId="478"/>
          <ac:grpSpMkLst>
            <pc:docMk/>
            <pc:sldMk cId="1883840649" sldId="261"/>
            <ac:grpSpMk id="24" creationId="{43B825A4-F529-3061-C89B-5AFA57BDAEE0}"/>
          </ac:grpSpMkLst>
        </pc:grpChg>
        <pc:picChg chg="add mod">
          <ac:chgData name="Mahdi Mazidi Sharafabadi" userId="84f39a54-7b86-48ce-a468-81bceaa32bc4" providerId="ADAL" clId="{EA611887-C61F-4636-BCBC-5FF0BBF22A50}" dt="2023-03-03T10:30:12.797" v="415" actId="14100"/>
          <ac:picMkLst>
            <pc:docMk/>
            <pc:sldMk cId="1883840649" sldId="261"/>
            <ac:picMk id="15" creationId="{99E61C57-14CE-5FEF-7ED2-4CC2FBA46677}"/>
          </ac:picMkLst>
        </pc:picChg>
      </pc:sldChg>
      <pc:sldChg chg="addSp delSp modSp mod">
        <pc:chgData name="Mahdi Mazidi Sharafabadi" userId="84f39a54-7b86-48ce-a468-81bceaa32bc4" providerId="ADAL" clId="{EA611887-C61F-4636-BCBC-5FF0BBF22A50}" dt="2023-03-05T11:15:47.883" v="763" actId="20577"/>
        <pc:sldMkLst>
          <pc:docMk/>
          <pc:sldMk cId="3625957377" sldId="262"/>
        </pc:sldMkLst>
        <pc:spChg chg="del">
          <ac:chgData name="Mahdi Mazidi Sharafabadi" userId="84f39a54-7b86-48ce-a468-81bceaa32bc4" providerId="ADAL" clId="{EA611887-C61F-4636-BCBC-5FF0BBF22A50}" dt="2023-03-03T10:31:03.587" v="425" actId="478"/>
          <ac:spMkLst>
            <pc:docMk/>
            <pc:sldMk cId="3625957377" sldId="262"/>
            <ac:spMk id="2" creationId="{8F4081E0-1A5D-65FD-BAE3-B8B5951D97D3}"/>
          </ac:spMkLst>
        </pc:spChg>
        <pc:spChg chg="mod">
          <ac:chgData name="Mahdi Mazidi Sharafabadi" userId="84f39a54-7b86-48ce-a468-81bceaa32bc4" providerId="ADAL" clId="{EA611887-C61F-4636-BCBC-5FF0BBF22A50}" dt="2023-03-05T11:15:47.883" v="763" actId="20577"/>
          <ac:spMkLst>
            <pc:docMk/>
            <pc:sldMk cId="3625957377" sldId="262"/>
            <ac:spMk id="3" creationId="{1B854209-7703-5B3E-A30C-762B26789396}"/>
          </ac:spMkLst>
        </pc:spChg>
        <pc:spChg chg="add del mod">
          <ac:chgData name="Mahdi Mazidi Sharafabadi" userId="84f39a54-7b86-48ce-a468-81bceaa32bc4" providerId="ADAL" clId="{EA611887-C61F-4636-BCBC-5FF0BBF22A50}" dt="2023-03-03T10:31:05.985" v="426" actId="478"/>
          <ac:spMkLst>
            <pc:docMk/>
            <pc:sldMk cId="3625957377" sldId="262"/>
            <ac:spMk id="19" creationId="{39BFF5B1-D791-62DA-C1E9-7FAD11294E04}"/>
          </ac:spMkLst>
        </pc:spChg>
        <pc:spChg chg="add mod">
          <ac:chgData name="Mahdi Mazidi Sharafabadi" userId="84f39a54-7b86-48ce-a468-81bceaa32bc4" providerId="ADAL" clId="{EA611887-C61F-4636-BCBC-5FF0BBF22A50}" dt="2023-03-03T10:31:21.935" v="428" actId="14100"/>
          <ac:spMkLst>
            <pc:docMk/>
            <pc:sldMk cId="3625957377" sldId="262"/>
            <ac:spMk id="20" creationId="{BC5D2E7C-549E-2E5D-96A2-51284F4E41B1}"/>
          </ac:spMkLst>
        </pc:spChg>
        <pc:grpChg chg="mod">
          <ac:chgData name="Mahdi Mazidi Sharafabadi" userId="84f39a54-7b86-48ce-a468-81bceaa32bc4" providerId="ADAL" clId="{EA611887-C61F-4636-BCBC-5FF0BBF22A50}" dt="2023-03-05T10:29:20.079" v="656" actId="14100"/>
          <ac:grpSpMkLst>
            <pc:docMk/>
            <pc:sldMk cId="3625957377" sldId="262"/>
            <ac:grpSpMk id="31" creationId="{307D3FB6-8FAC-294C-46CB-29A707E9ACC9}"/>
          </ac:grpSpMkLst>
        </pc:grpChg>
      </pc:sldChg>
      <pc:sldChg chg="modSp mod">
        <pc:chgData name="Mahdi Mazidi Sharafabadi" userId="84f39a54-7b86-48ce-a468-81bceaa32bc4" providerId="ADAL" clId="{EA611887-C61F-4636-BCBC-5FF0BBF22A50}" dt="2023-03-03T10:52:14.753" v="643" actId="20577"/>
        <pc:sldMkLst>
          <pc:docMk/>
          <pc:sldMk cId="3495384300" sldId="263"/>
        </pc:sldMkLst>
        <pc:spChg chg="mod">
          <ac:chgData name="Mahdi Mazidi Sharafabadi" userId="84f39a54-7b86-48ce-a468-81bceaa32bc4" providerId="ADAL" clId="{EA611887-C61F-4636-BCBC-5FF0BBF22A50}" dt="2023-03-03T10:52:14.753" v="643" actId="20577"/>
          <ac:spMkLst>
            <pc:docMk/>
            <pc:sldMk cId="3495384300" sldId="263"/>
            <ac:spMk id="3" creationId="{B5C146FA-E375-8222-A2FD-BF21920C6949}"/>
          </ac:spMkLst>
        </pc:spChg>
      </pc:sldChg>
      <pc:sldChg chg="modSp mod">
        <pc:chgData name="Mahdi Mazidi Sharafabadi" userId="84f39a54-7b86-48ce-a468-81bceaa32bc4" providerId="ADAL" clId="{EA611887-C61F-4636-BCBC-5FF0BBF22A50}" dt="2023-03-03T10:22:51.558" v="383" actId="20577"/>
        <pc:sldMkLst>
          <pc:docMk/>
          <pc:sldMk cId="3649705424" sldId="269"/>
        </pc:sldMkLst>
        <pc:spChg chg="mod">
          <ac:chgData name="Mahdi Mazidi Sharafabadi" userId="84f39a54-7b86-48ce-a468-81bceaa32bc4" providerId="ADAL" clId="{EA611887-C61F-4636-BCBC-5FF0BBF22A50}" dt="2023-03-03T10:22:51.558" v="383" actId="20577"/>
          <ac:spMkLst>
            <pc:docMk/>
            <pc:sldMk cId="3649705424" sldId="269"/>
            <ac:spMk id="3" creationId="{B5C146FA-E375-8222-A2FD-BF21920C69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FEE01-73C4-4C3D-9CAF-DC9CACC68003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3C22-A138-4CB8-B661-18F4F556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3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3C22-A138-4CB8-B661-18F4F556AF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7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029E-DCC4-5487-1247-86B63599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DD88-F64A-94C5-6B15-BAFB5C004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C861-96A1-9592-D9FB-E5B444E5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529F-B67C-4AF3-8E65-73FDAC3361D6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5471-55B2-BE5E-6D97-0994D1B3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9DF9B-66E8-B251-25D4-37F93E30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42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9700-24A7-2C37-3A9A-2880320D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79430-B360-C682-C996-02AC0E5D6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0344-3345-CBEC-289C-9ED66124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42FF-E0A8-4AA2-A949-68FB611C9782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A8D2B-5623-9F73-8931-2DD3458D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4C68-33D4-AA76-8C41-88E4E976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3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87C75-EB56-7B57-EB75-B30A8F3CF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C98C0-1016-EE08-E67F-907648D8C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110E8-BBE1-DF2E-5296-CD4CD90B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2F7-19BA-409B-8AF6-D86960587B14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B67F8-E26C-C48C-090E-B131DB22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28E8-1D2A-ED08-7F98-45EF7532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49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6C5-1500-0212-5380-EE343DD7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6289-D04D-936A-2AAC-2A4A2D4B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36DF-11BA-7EB8-B10A-4C60E81D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B19D-238D-43B5-B2FA-3798B518F1D4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7A3D-1CAD-8F10-66B0-DA382FCA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3277-52F1-E21C-0240-E828395E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2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8F32-8550-3BB9-9B93-C8A5B619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4DF20-6802-8507-297A-72CCB3B8A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4B7E-8AAD-54A5-B33C-91DC31C3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E490-73E8-4330-BB96-6776B86505C2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4E415-1FF5-74A6-56B9-101891B0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55FD-C18C-8E27-3CDA-94BA6DBA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6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0A14-951B-3ADA-A852-ED8D7B03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44635-52FA-D2E9-A1E9-41021B90D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0C1C7-3A3E-A269-E5AD-5FDA794B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247BB-4325-D240-1E75-46E78AC5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89C-26E5-4E9F-8F2D-91769EA0FA7F}" type="datetime1">
              <a:rPr lang="en-AU" smtClean="0"/>
              <a:t>21/05/2023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EB6A8-EDBB-B091-6338-F956DD9C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4C140-559C-CFC1-49FD-C3B409E4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6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6259-2DAB-334B-26D2-F56C6715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E01E-ADEB-BABD-67F1-80AAE788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F6779-BBE4-F9BE-C428-CFD75087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D35B4-DE77-B8B9-1E49-308AEF8AB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E073A-422D-C5DE-5315-947528362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DFFA8-5899-9D48-F5A5-42A0379A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241-CFB0-49CB-AD87-39FE44A5C7BC}" type="datetime1">
              <a:rPr lang="en-AU" smtClean="0"/>
              <a:t>21/05/2023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619BC-63BE-E94F-0AD1-80ACCE97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6F351-D418-669C-D1B9-829C5200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3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9A93-7CD6-24AA-7908-12726921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7F705-174D-7750-F557-34A3BB67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C311-433D-4802-8D81-88895E7A3388}" type="datetime1">
              <a:rPr lang="en-AU" smtClean="0"/>
              <a:t>21/05/2023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0504-864F-F9A3-DD6E-C8F6C35E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1356F-BB64-EB38-6B88-C60DC727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92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92B94-F947-397D-136D-B26A320B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C9F4-234A-488E-85FC-75948DB207B0}" type="datetime1">
              <a:rPr lang="en-AU" smtClean="0"/>
              <a:t>21/05/2023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A46F7-3F6A-BCBE-B6C8-B6558552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73490-0965-B141-7C4A-8484F366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64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F14C-1C7F-E156-6D9A-5E810DA0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1594-E495-2828-6562-9CC39595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3C618-EAE4-CDFE-526B-BB33228C9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91F41-A40A-250B-249D-13C504C8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1AAB-934A-475A-9936-B1F016A3B3EA}" type="datetime1">
              <a:rPr lang="en-AU" smtClean="0"/>
              <a:t>21/05/2023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CFE6-289A-185D-85DB-FB31711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88363-92C6-3736-99B9-6DA1EDE5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39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522-2EEF-FE4B-658F-E4329199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2C16-6967-91E3-36E2-00241AAA1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552D-0CF2-5F5C-17F4-60842510C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F454F-A061-11A6-80B0-E73FB7A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3F1-FDEA-4004-ABD8-974995648BC8}" type="datetime1">
              <a:rPr lang="en-AU" smtClean="0"/>
              <a:t>21/05/2023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717F2-8D79-E69B-1A6C-8F70D3AF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07A33-3475-B2AF-58B3-61595DB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EE63F-5C0C-6569-9959-6D3C26E7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F52F-5C65-66AE-A363-095BA561A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EE9BF-18B3-35E8-4960-33C1D43E1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0018-4E5F-4C8D-9C05-7DF97BC59A91}" type="datetime1">
              <a:rPr lang="en-AU" smtClean="0"/>
              <a:t>21/05/2023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E3C9-49E8-5956-B7E7-BB3960B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B4BBA-4B87-7F3E-919D-5A7763FA0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5A17-C48C-47B0-B0EE-12B2D94DE5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31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59FD-CE4C-814B-F19E-B853F16C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869"/>
            <a:ext cx="9144000" cy="991291"/>
          </a:xfrm>
        </p:spPr>
        <p:txBody>
          <a:bodyPr>
            <a:normAutofit/>
          </a:bodyPr>
          <a:lstStyle/>
          <a:p>
            <a:r>
              <a:rPr lang="en-AU" b="1" u="sng" dirty="0">
                <a:solidFill>
                  <a:srgbClr val="0070C0"/>
                </a:solidFill>
              </a:rPr>
              <a:t>Study session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AD6F8-0CB9-FF39-E6E0-BE39B26A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874" y="2246858"/>
            <a:ext cx="9144000" cy="914400"/>
          </a:xfrm>
        </p:spPr>
        <p:txBody>
          <a:bodyPr/>
          <a:lstStyle/>
          <a:p>
            <a:r>
              <a:rPr lang="en-AU" i="1" dirty="0"/>
              <a:t>Please wait for the researcher to begin the instruction phase . . 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A4AE5E-257F-6E7A-6DED-12899D4AE280}"/>
              </a:ext>
            </a:extLst>
          </p:cNvPr>
          <p:cNvGrpSpPr/>
          <p:nvPr/>
        </p:nvGrpSpPr>
        <p:grpSpPr>
          <a:xfrm>
            <a:off x="1055525" y="3357410"/>
            <a:ext cx="10080949" cy="3009057"/>
            <a:chOff x="1320490" y="3425839"/>
            <a:chExt cx="10080949" cy="3009057"/>
          </a:xfrm>
          <a:solidFill>
            <a:srgbClr val="0070C0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A7D9E0-1C7D-BAC4-25BA-24C7002A35CB}"/>
                </a:ext>
              </a:extLst>
            </p:cNvPr>
            <p:cNvGrpSpPr/>
            <p:nvPr/>
          </p:nvGrpSpPr>
          <p:grpSpPr>
            <a:xfrm>
              <a:off x="4838700" y="3425839"/>
              <a:ext cx="2943225" cy="2939784"/>
              <a:chOff x="5181600" y="4429919"/>
              <a:chExt cx="1515453" cy="1513681"/>
            </a:xfrm>
            <a:grpFill/>
          </p:grpSpPr>
          <p:pic>
            <p:nvPicPr>
              <p:cNvPr id="5" name="Graphic 4" descr="Speech outline">
                <a:extLst>
                  <a:ext uri="{FF2B5EF4-FFF2-40B4-BE49-F238E27FC236}">
                    <a16:creationId xmlns:a16="http://schemas.microsoft.com/office/drawing/2014/main" id="{A5E43B5F-2717-CCBB-40C6-B96BA11BD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782654" y="4429919"/>
                <a:ext cx="914399" cy="914400"/>
              </a:xfrm>
              <a:prstGeom prst="rect">
                <a:avLst/>
              </a:prstGeom>
            </p:spPr>
          </p:pic>
          <p:pic>
            <p:nvPicPr>
              <p:cNvPr id="9" name="Graphic 8" descr="Office worker female with solid fill">
                <a:extLst>
                  <a:ext uri="{FF2B5EF4-FFF2-40B4-BE49-F238E27FC236}">
                    <a16:creationId xmlns:a16="http://schemas.microsoft.com/office/drawing/2014/main" id="{AFED7D1B-0ECF-EBD0-2543-A26F8AAB2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81600" y="502920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2B34D0DB-BDBE-38B4-2717-4F91317A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80329" y="4313786"/>
              <a:ext cx="2121110" cy="2121110"/>
            </a:xfrm>
            <a:prstGeom prst="rect">
              <a:avLst/>
            </a:prstGeom>
          </p:spPr>
        </p:pic>
        <p:pic>
          <p:nvPicPr>
            <p:cNvPr id="11" name="Graphic 10" descr="Arrow Up outline">
              <a:extLst>
                <a:ext uri="{FF2B5EF4-FFF2-40B4-BE49-F238E27FC236}">
                  <a16:creationId xmlns:a16="http://schemas.microsoft.com/office/drawing/2014/main" id="{A0E6DA82-DF37-8D07-A631-7B4659336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7672359" y="4812963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Arrow Up outline">
              <a:extLst>
                <a:ext uri="{FF2B5EF4-FFF2-40B4-BE49-F238E27FC236}">
                  <a16:creationId xmlns:a16="http://schemas.microsoft.com/office/drawing/2014/main" id="{0EDA33D3-BB7D-ABA0-4559-3779067A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3306970" y="4818381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topwatch with solid fill">
              <a:extLst>
                <a:ext uri="{FF2B5EF4-FFF2-40B4-BE49-F238E27FC236}">
                  <a16:creationId xmlns:a16="http://schemas.microsoft.com/office/drawing/2014/main" id="{02F45CD7-FBE5-F909-BDFF-739FC850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20490" y="4456431"/>
              <a:ext cx="1638300" cy="16383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118901-8A2F-1F63-1EBF-9B2D4799C091}"/>
              </a:ext>
            </a:extLst>
          </p:cNvPr>
          <p:cNvSpPr txBox="1"/>
          <p:nvPr/>
        </p:nvSpPr>
        <p:spPr>
          <a:xfrm>
            <a:off x="11531015" y="0"/>
            <a:ext cx="6609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1</a:t>
            </a:fld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5687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B3F0-C490-AAFD-D323-DA9EE473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AU" b="1" u="sng" dirty="0">
                <a:solidFill>
                  <a:srgbClr val="0070C0"/>
                </a:solidFill>
              </a:rPr>
              <a:t>Study session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rogrammer female outline">
            <a:extLst>
              <a:ext uri="{FF2B5EF4-FFF2-40B4-BE49-F238E27FC236}">
                <a16:creationId xmlns:a16="http://schemas.microsoft.com/office/drawing/2014/main" id="{EBF41C74-7034-A137-000C-5FFF4F5D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A2D5FAB1-B41E-355A-3EE7-BCE022F18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46FA-E375-8222-A2FD-BF21920C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9" y="2438400"/>
            <a:ext cx="678725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study has two main components:</a:t>
            </a:r>
          </a:p>
          <a:p>
            <a:r>
              <a:rPr lang="en-GB" dirty="0"/>
              <a:t>Video switching task</a:t>
            </a:r>
          </a:p>
          <a:p>
            <a:r>
              <a:rPr lang="en-GB" dirty="0"/>
              <a:t>Questionnaire survey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will now describe what you need to do on the </a:t>
            </a:r>
            <a:r>
              <a:rPr lang="en-GB"/>
              <a:t>video switching task.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D1E0A-5718-E791-FDB9-07A165A6C50D}"/>
              </a:ext>
            </a:extLst>
          </p:cNvPr>
          <p:cNvSpPr txBox="1"/>
          <p:nvPr/>
        </p:nvSpPr>
        <p:spPr>
          <a:xfrm>
            <a:off x="11531015" y="0"/>
            <a:ext cx="6609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2</a:t>
            </a:fld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430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36DE-9DB2-FCFC-3948-554E0D53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78"/>
            <a:ext cx="10204269" cy="941160"/>
          </a:xfrm>
        </p:spPr>
        <p:txBody>
          <a:bodyPr>
            <a:normAutofit/>
          </a:bodyPr>
          <a:lstStyle/>
          <a:p>
            <a:r>
              <a:rPr lang="en-AU" b="1" i="1" u="sng" dirty="0">
                <a:solidFill>
                  <a:srgbClr val="0070C0"/>
                </a:solidFill>
              </a:rPr>
              <a:t>Video switching task</a:t>
            </a:r>
            <a:r>
              <a:rPr lang="en-AU" b="1" i="1" dirty="0">
                <a:solidFill>
                  <a:srgbClr val="0070C0"/>
                </a:solidFill>
              </a:rPr>
              <a:t> - </a:t>
            </a:r>
            <a:r>
              <a:rPr lang="en-AU" b="1" dirty="0">
                <a:solidFill>
                  <a:srgbClr val="0070C0"/>
                </a:solidFill>
              </a:rPr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0ECC-D303-05A2-A826-1E833991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45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 this task you will see pairs of videos playing on the computer screen.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video will be displayed on the left side of the screen and one on the right side of the screen.</a:t>
            </a:r>
          </a:p>
          <a:p>
            <a:pPr defTabSz="750888">
              <a:tabLst>
                <a:tab pos="807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two videos will be playing at the 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same time.</a:t>
            </a:r>
          </a:p>
          <a:p>
            <a:pPr defTabSz="750888">
              <a:tabLst>
                <a:tab pos="807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will look like the screen opposite.</a:t>
            </a:r>
          </a:p>
          <a:p>
            <a:endParaRPr lang="en-AU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ECE06B-367D-76A5-5C60-5EA2C67E339F}"/>
              </a:ext>
            </a:extLst>
          </p:cNvPr>
          <p:cNvCxnSpPr/>
          <p:nvPr/>
        </p:nvCxnSpPr>
        <p:spPr>
          <a:xfrm>
            <a:off x="4850675" y="5000897"/>
            <a:ext cx="18669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D67B70-60AF-E2D2-6056-91B1076FF701}"/>
              </a:ext>
            </a:extLst>
          </p:cNvPr>
          <p:cNvSpPr txBox="1"/>
          <p:nvPr/>
        </p:nvSpPr>
        <p:spPr>
          <a:xfrm>
            <a:off x="11531015" y="0"/>
            <a:ext cx="6609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3</a:t>
            </a:fld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09647-060B-595E-13CB-F754247F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867" y="3319963"/>
            <a:ext cx="4477933" cy="33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48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C665-492B-5AD0-7816-999FE33E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84720"/>
            <a:ext cx="10515600" cy="769441"/>
          </a:xfrm>
        </p:spPr>
        <p:txBody>
          <a:bodyPr>
            <a:normAutofit/>
          </a:bodyPr>
          <a:lstStyle/>
          <a:p>
            <a:r>
              <a:rPr lang="en-AU" sz="3500" b="1" i="1" u="sng" dirty="0">
                <a:solidFill>
                  <a:srgbClr val="0070C0"/>
                </a:solidFill>
              </a:rPr>
              <a:t>Video switching task</a:t>
            </a:r>
            <a:r>
              <a:rPr lang="en-AU" sz="3500" b="1" i="1" dirty="0">
                <a:solidFill>
                  <a:srgbClr val="0070C0"/>
                </a:solidFill>
              </a:rPr>
              <a:t> - </a:t>
            </a:r>
            <a:r>
              <a:rPr lang="en-AU" sz="3500" b="1" dirty="0">
                <a:solidFill>
                  <a:srgbClr val="0070C0"/>
                </a:solidFill>
              </a:rPr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4504-104A-A273-0DFB-D47EA61A5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32411"/>
            <a:ext cx="11334750" cy="586848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each video pair, the heads talk about a topic that they have been thinking about.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no requirement to focus on any specific video. When the videos are playing simply let your attention do whatever it does naturally.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While the videos are playing, they will switch positions at random intervals.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i.e.,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left video will change to th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 right and the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 video will change to the left.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75B04-6C5C-9434-CCAE-520B2E1EC836}"/>
              </a:ext>
            </a:extLst>
          </p:cNvPr>
          <p:cNvSpPr txBox="1"/>
          <p:nvPr/>
        </p:nvSpPr>
        <p:spPr>
          <a:xfrm>
            <a:off x="11531015" y="0"/>
            <a:ext cx="6609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4</a:t>
            </a:fld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E61C57-14CE-5FEF-7ED2-4CC2FBA4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35" y="4110446"/>
            <a:ext cx="10251330" cy="21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06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7FCA940-BB2C-F3A5-E4ED-04E76A1FDB14}"/>
              </a:ext>
            </a:extLst>
          </p:cNvPr>
          <p:cNvSpPr/>
          <p:nvPr/>
        </p:nvSpPr>
        <p:spPr>
          <a:xfrm>
            <a:off x="0" y="4253023"/>
            <a:ext cx="12191999" cy="2604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B622-EE42-EDD6-7A7C-F42329CCB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89" y="1169713"/>
            <a:ext cx="10515600" cy="28812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Frequently during the videos, a probe will appear. What we mean by the probe is a shape that flashes up very briefly.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robes look like a hashtag symbol but with one position in the hashtag filled in. You can see each possible probe below.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When there is a probe presentation, the probe appears simultaneously in the location of both videos.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5FB19D-C7B9-E34C-08B4-AA7FA85BA59A}"/>
              </a:ext>
            </a:extLst>
          </p:cNvPr>
          <p:cNvGrpSpPr/>
          <p:nvPr/>
        </p:nvGrpSpPr>
        <p:grpSpPr>
          <a:xfrm>
            <a:off x="3886199" y="4253023"/>
            <a:ext cx="3401419" cy="2493658"/>
            <a:chOff x="1292469" y="4534282"/>
            <a:chExt cx="4166350" cy="3537962"/>
          </a:xfrm>
        </p:grpSpPr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E2B27A9-7414-0AB5-3289-16AE255AC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69" y="6962770"/>
              <a:ext cx="1109474" cy="1109474"/>
            </a:xfrm>
            <a:prstGeom prst="rect">
              <a:avLst/>
            </a:prstGeom>
          </p:spPr>
        </p:pic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9DE735-CDF8-6BF8-9635-132812200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372" y="6960674"/>
              <a:ext cx="1109474" cy="1109474"/>
            </a:xfrm>
            <a:prstGeom prst="rect">
              <a:avLst/>
            </a:prstGeom>
          </p:spPr>
        </p:pic>
        <p:pic>
          <p:nvPicPr>
            <p:cNvPr id="13" name="Picture 1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D9EFE229-E311-59A3-DD09-2A543386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345" y="6960674"/>
              <a:ext cx="1109474" cy="1109474"/>
            </a:xfrm>
            <a:prstGeom prst="rect">
              <a:avLst/>
            </a:prstGeom>
          </p:spPr>
        </p:pic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08F6427-65B5-31DA-96FA-533BD651D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69" y="5748526"/>
              <a:ext cx="1109474" cy="1109474"/>
            </a:xfrm>
            <a:prstGeom prst="rect">
              <a:avLst/>
            </a:prstGeom>
          </p:spPr>
        </p:pic>
        <p:pic>
          <p:nvPicPr>
            <p:cNvPr id="17" name="Picture 1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E899844-6CE2-1F1A-BD79-6E9B2CDE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345" y="5742210"/>
              <a:ext cx="1109474" cy="1109474"/>
            </a:xfrm>
            <a:prstGeom prst="rect">
              <a:avLst/>
            </a:prstGeom>
          </p:spPr>
        </p:pic>
        <p:pic>
          <p:nvPicPr>
            <p:cNvPr id="19" name="Picture 1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7A7FDA12-038C-FA15-73B9-591D5354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69" y="4534282"/>
              <a:ext cx="1109474" cy="1109474"/>
            </a:xfrm>
            <a:prstGeom prst="rect">
              <a:avLst/>
            </a:prstGeom>
          </p:spPr>
        </p:pic>
        <p:pic>
          <p:nvPicPr>
            <p:cNvPr id="21" name="Picture 2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EBA79283-C145-A2C2-8A43-D2B69237B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372" y="4534282"/>
              <a:ext cx="1109474" cy="1109474"/>
            </a:xfrm>
            <a:prstGeom prst="rect">
              <a:avLst/>
            </a:prstGeom>
          </p:spPr>
        </p:pic>
        <p:pic>
          <p:nvPicPr>
            <p:cNvPr id="23" name="Picture 22" descr="A picture containing sitting, dark, day&#10;&#10;Description automatically generated">
              <a:extLst>
                <a:ext uri="{FF2B5EF4-FFF2-40B4-BE49-F238E27FC236}">
                  <a16:creationId xmlns:a16="http://schemas.microsoft.com/office/drawing/2014/main" id="{1D6096EC-7881-6ACE-1273-F52C40ED0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345" y="4534282"/>
              <a:ext cx="1109474" cy="11094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BB8F4C-A504-138F-A552-3E752BDBE716}"/>
              </a:ext>
            </a:extLst>
          </p:cNvPr>
          <p:cNvSpPr txBox="1"/>
          <p:nvPr/>
        </p:nvSpPr>
        <p:spPr>
          <a:xfrm>
            <a:off x="11364721" y="0"/>
            <a:ext cx="827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5</a:t>
            </a:fld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A208A-1003-3964-7FC8-D0C87453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84720"/>
            <a:ext cx="10515600" cy="769441"/>
          </a:xfrm>
        </p:spPr>
        <p:txBody>
          <a:bodyPr>
            <a:normAutofit/>
          </a:bodyPr>
          <a:lstStyle/>
          <a:p>
            <a:r>
              <a:rPr lang="en-AU" sz="3500" b="1" i="1" u="sng" dirty="0">
                <a:solidFill>
                  <a:srgbClr val="0070C0"/>
                </a:solidFill>
              </a:rPr>
              <a:t>Video switching task</a:t>
            </a:r>
            <a:r>
              <a:rPr lang="en-AU" sz="3500" b="1" i="1" dirty="0">
                <a:solidFill>
                  <a:srgbClr val="0070C0"/>
                </a:solidFill>
              </a:rPr>
              <a:t> - </a:t>
            </a:r>
            <a:r>
              <a:rPr lang="en-AU" sz="3500" b="1" dirty="0">
                <a:solidFill>
                  <a:srgbClr val="0070C0"/>
                </a:solidFill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77946841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4209-7703-5B3E-A30C-762B267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203118"/>
            <a:ext cx="10983214" cy="5485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goal in this task: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Whichever video you happen to be viewing, you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will see the probe there. You need to use the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number pad on the keyboard to press the corresponding number to the grey square in the probe.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dirty="0">
                <a:effectLst/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Your response will be counted if you respond accurately to the probe within a 2 second interval after the probe appears.</a:t>
            </a:r>
          </a:p>
          <a:p>
            <a:pPr marL="457200" lvl="1" indent="0">
              <a:buNone/>
            </a:pPr>
            <a:r>
              <a:rPr lang="en-GB" dirty="0"/>
              <a:t>If you are unsure of the identity of the probe, then press the response that is your best guess.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dirty="0"/>
              <a:t>After responding to the probe, the videos continue playing until the next probe appears.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7D3FB6-8FAC-294C-46CB-29A707E9ACC9}"/>
              </a:ext>
            </a:extLst>
          </p:cNvPr>
          <p:cNvGrpSpPr/>
          <p:nvPr/>
        </p:nvGrpSpPr>
        <p:grpSpPr>
          <a:xfrm>
            <a:off x="774280" y="2429970"/>
            <a:ext cx="10325269" cy="1816105"/>
            <a:chOff x="1633902" y="2433636"/>
            <a:chExt cx="10458086" cy="19980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97726A-625D-9E73-D6B8-945034AE4F2E}"/>
                </a:ext>
              </a:extLst>
            </p:cNvPr>
            <p:cNvGrpSpPr/>
            <p:nvPr/>
          </p:nvGrpSpPr>
          <p:grpSpPr>
            <a:xfrm>
              <a:off x="1633902" y="2440970"/>
              <a:ext cx="3071811" cy="1990725"/>
              <a:chOff x="1633902" y="2440970"/>
              <a:chExt cx="3071811" cy="199072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D9CD56A-92D2-349A-9DCE-130D1C418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988" y="2440970"/>
                <a:ext cx="1990725" cy="1990725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FF540CCA-EB8D-8822-7D46-844992187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3902" y="2948875"/>
                <a:ext cx="905777" cy="960246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B37700-314D-EE5E-0851-AEB4C9DD0E43}"/>
                </a:ext>
              </a:extLst>
            </p:cNvPr>
            <p:cNvGrpSpPr/>
            <p:nvPr/>
          </p:nvGrpSpPr>
          <p:grpSpPr>
            <a:xfrm>
              <a:off x="5443901" y="2438399"/>
              <a:ext cx="3071811" cy="1990725"/>
              <a:chOff x="5443901" y="2438399"/>
              <a:chExt cx="3071811" cy="1990725"/>
            </a:xfrm>
          </p:grpSpPr>
          <p:pic>
            <p:nvPicPr>
              <p:cNvPr id="5" name="Picture 4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DB0A65F5-21F1-1A05-9E78-2BBB766BD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901" y="2956210"/>
                <a:ext cx="905777" cy="96024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B34FE77-F27D-3CA9-7699-ECAD49524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4987" y="2438399"/>
                <a:ext cx="1990725" cy="199072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5B58B1-EE26-1523-0494-03ACE9834CC8}"/>
                </a:ext>
              </a:extLst>
            </p:cNvPr>
            <p:cNvGrpSpPr/>
            <p:nvPr/>
          </p:nvGrpSpPr>
          <p:grpSpPr>
            <a:xfrm>
              <a:off x="9020177" y="2433636"/>
              <a:ext cx="3071811" cy="1990725"/>
              <a:chOff x="9020177" y="2433636"/>
              <a:chExt cx="3071811" cy="1990725"/>
            </a:xfrm>
          </p:grpSpPr>
          <p:pic>
            <p:nvPicPr>
              <p:cNvPr id="4" name="Picture 3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9493DBD7-A2F6-D37D-912A-CF8238840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0177" y="2948875"/>
                <a:ext cx="905777" cy="96024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343C445-869C-C85C-1B8A-63C469655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01263" y="2433636"/>
                <a:ext cx="1990725" cy="199072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FA6258-E60C-4000-88FD-D1D5574B59AB}"/>
                </a:ext>
              </a:extLst>
            </p:cNvPr>
            <p:cNvSpPr/>
            <p:nvPr/>
          </p:nvSpPr>
          <p:spPr>
            <a:xfrm>
              <a:off x="3200400" y="3224213"/>
              <a:ext cx="277856" cy="2524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40CB0F-0559-B4A6-33EF-B6616FE6533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976800" y="3128963"/>
              <a:ext cx="1223600" cy="2214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ADEC04-BF9D-F585-C7D6-E7BEB4E169FA}"/>
                </a:ext>
              </a:extLst>
            </p:cNvPr>
            <p:cNvSpPr/>
            <p:nvPr/>
          </p:nvSpPr>
          <p:spPr>
            <a:xfrm>
              <a:off x="7535100" y="3471678"/>
              <a:ext cx="277856" cy="2524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15CA18-1CD1-4D37-164A-1E14203721A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6349678" y="3471678"/>
              <a:ext cx="1185422" cy="1262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308491-DDD6-7430-6DF2-126AF25DD016}"/>
                </a:ext>
              </a:extLst>
            </p:cNvPr>
            <p:cNvSpPr/>
            <p:nvPr/>
          </p:nvSpPr>
          <p:spPr>
            <a:xfrm>
              <a:off x="11106989" y="3705132"/>
              <a:ext cx="277856" cy="2524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D7CE26-B3AD-E021-8B7D-4CDECE7C33C9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9925954" y="3729037"/>
              <a:ext cx="1181035" cy="1023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90AB27-E272-FF8B-8DB4-F6C3790F7478}"/>
              </a:ext>
            </a:extLst>
          </p:cNvPr>
          <p:cNvSpPr txBox="1"/>
          <p:nvPr/>
        </p:nvSpPr>
        <p:spPr>
          <a:xfrm>
            <a:off x="11364721" y="0"/>
            <a:ext cx="827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6</a:t>
            </a:fld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C5D2E7C-549E-2E5D-96A2-51284F4E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84720"/>
            <a:ext cx="10515600" cy="769441"/>
          </a:xfrm>
        </p:spPr>
        <p:txBody>
          <a:bodyPr>
            <a:normAutofit/>
          </a:bodyPr>
          <a:lstStyle/>
          <a:p>
            <a:r>
              <a:rPr lang="en-AU" sz="3500" b="1" i="1" u="sng" dirty="0">
                <a:solidFill>
                  <a:srgbClr val="0070C0"/>
                </a:solidFill>
              </a:rPr>
              <a:t>Video switching task</a:t>
            </a:r>
            <a:r>
              <a:rPr lang="en-AU" sz="3500" b="1" i="1" dirty="0">
                <a:solidFill>
                  <a:srgbClr val="0070C0"/>
                </a:solidFill>
              </a:rPr>
              <a:t> - </a:t>
            </a:r>
            <a:r>
              <a:rPr lang="en-AU" sz="3500" b="1" dirty="0">
                <a:solidFill>
                  <a:srgbClr val="0070C0"/>
                </a:solidFill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362595737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D917-1887-8017-C3C0-7218C050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609" y="859183"/>
            <a:ext cx="7086599" cy="1314853"/>
          </a:xfrm>
        </p:spPr>
        <p:txBody>
          <a:bodyPr anchor="b">
            <a:normAutofit/>
          </a:bodyPr>
          <a:lstStyle/>
          <a:p>
            <a:r>
              <a:rPr lang="en-AU" sz="3600" b="1" dirty="0">
                <a:solidFill>
                  <a:srgbClr val="0070C0"/>
                </a:solidFill>
              </a:rPr>
              <a:t>Study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E482-C337-AC68-E8A5-951B7933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609" y="2743936"/>
            <a:ext cx="6147073" cy="3719925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 you start the study critical tasks, you will complete a short practice task to familiarize yourself with the procedure.</a:t>
            </a:r>
          </a:p>
          <a:p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be provided the opportunity to take brief breaks in your seat during the task. The computer will tell you when you can take a break.</a:t>
            </a:r>
          </a:p>
          <a:p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/>
              <a:t>After the video task is completed, please let the researcher know.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E8969-963B-4684-B457-EC3E23FEE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654296" cy="6861717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FF6CD192-AEC2-4532-8B04-F022237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655" y="986164"/>
            <a:ext cx="3373935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ullseye outline">
            <a:extLst>
              <a:ext uri="{FF2B5EF4-FFF2-40B4-BE49-F238E27FC236}">
                <a16:creationId xmlns:a16="http://schemas.microsoft.com/office/drawing/2014/main" id="{02832FD3-F504-FA11-952A-6E4529456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970" y="1849335"/>
            <a:ext cx="2679741" cy="26797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22D97A-9000-40A1-A671-A23DB8BF9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54983" y="2422200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3E2260-2BFF-22EA-504C-C3A9E3739896}"/>
              </a:ext>
            </a:extLst>
          </p:cNvPr>
          <p:cNvSpPr txBox="1"/>
          <p:nvPr/>
        </p:nvSpPr>
        <p:spPr>
          <a:xfrm>
            <a:off x="11364721" y="0"/>
            <a:ext cx="827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7</a:t>
            </a:fld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45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B3F0-C490-AAFD-D323-DA9EE473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260" y="785611"/>
            <a:ext cx="5992540" cy="1314853"/>
          </a:xfrm>
        </p:spPr>
        <p:txBody>
          <a:bodyPr anchor="b">
            <a:normAutofit/>
          </a:bodyPr>
          <a:lstStyle/>
          <a:p>
            <a:r>
              <a:rPr lang="en-AU" sz="4000" b="1" i="1" u="sng" dirty="0">
                <a:solidFill>
                  <a:srgbClr val="0070C0"/>
                </a:solidFill>
              </a:rPr>
              <a:t>Questions?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46FA-E375-8222-A2FD-BF21920C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958" y="2743937"/>
            <a:ext cx="6147073" cy="3108424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Please take this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opportunity to ask the researcher any questions you have about these instructions.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If you have a question or problem at any point during the task, please notify the researcher.</a:t>
            </a:r>
          </a:p>
          <a:p>
            <a:endParaRPr lang="en-US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AU" sz="24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Please notify the researcher immediately if you wish to withdraw from the study session.</a:t>
            </a:r>
            <a:endParaRPr lang="en-A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E8969-963B-4684-B457-EC3E23FEE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654296" cy="6861717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F6CD192-AEC2-4532-8B04-F022237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655" y="986164"/>
            <a:ext cx="3373935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A2D5FAB1-B41E-355A-3EE7-BCE022F1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89970" y="1849335"/>
            <a:ext cx="2679741" cy="267974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2D97A-9000-40A1-A671-A23DB8BF9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54983" y="2422200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945075-AAD8-6493-1441-EAA00A3229EE}"/>
              </a:ext>
            </a:extLst>
          </p:cNvPr>
          <p:cNvSpPr txBox="1"/>
          <p:nvPr/>
        </p:nvSpPr>
        <p:spPr>
          <a:xfrm>
            <a:off x="11364721" y="0"/>
            <a:ext cx="827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8</a:t>
            </a:fld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054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B3F0-C490-AAFD-D323-DA9EE473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AU" b="1" i="1" u="sng" dirty="0">
                <a:solidFill>
                  <a:srgbClr val="0070C0"/>
                </a:solidFill>
              </a:rPr>
              <a:t>Thank you </a:t>
            </a:r>
            <a:r>
              <a:rPr lang="en-GB" b="1" u="sng" dirty="0">
                <a:solidFill>
                  <a:srgbClr val="0070C0"/>
                </a:solidFill>
              </a:rPr>
              <a:t>🙂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36B90942-9053-3DF9-4C58-87C3060D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46FA-E375-8222-A2FD-BF21920C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868562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Thank you for listening to these instructions.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wait for the researcher to begin the practice task for you . .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7E405-151F-2FA6-A8C8-B8DA3183A6CD}"/>
              </a:ext>
            </a:extLst>
          </p:cNvPr>
          <p:cNvSpPr txBox="1"/>
          <p:nvPr/>
        </p:nvSpPr>
        <p:spPr>
          <a:xfrm>
            <a:off x="11364721" y="0"/>
            <a:ext cx="827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7FB32CB-3E16-424E-8B3D-D82CA7E29B4D}" type="slidenum">
              <a:rPr lang="en-GB" sz="4400" smtClean="0">
                <a:solidFill>
                  <a:srgbClr val="0070C0"/>
                </a:solidFill>
              </a:rPr>
              <a:pPr algn="ctr"/>
              <a:t>9</a:t>
            </a:fld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978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5C1C52D6FF741901BDA7D5D6DA665" ma:contentTypeVersion="14" ma:contentTypeDescription="Create a new document." ma:contentTypeScope="" ma:versionID="9fed484ee16b12c4378707af94ab3932">
  <xsd:schema xmlns:xsd="http://www.w3.org/2001/XMLSchema" xmlns:xs="http://www.w3.org/2001/XMLSchema" xmlns:p="http://schemas.microsoft.com/office/2006/metadata/properties" xmlns:ns3="00ffd96a-f45a-4d14-a99e-7ec98fe31c3d" xmlns:ns4="09fed599-f498-4bca-b028-463f31cbedd7" targetNamespace="http://schemas.microsoft.com/office/2006/metadata/properties" ma:root="true" ma:fieldsID="0631a37789bd5b15bbef685fbf2f98cb" ns3:_="" ns4:_="">
    <xsd:import namespace="00ffd96a-f45a-4d14-a99e-7ec98fe31c3d"/>
    <xsd:import namespace="09fed599-f498-4bca-b028-463f31cbed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fd96a-f45a-4d14-a99e-7ec98fe31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ed599-f498-4bca-b028-463f31cbed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6F85D-0D43-4844-8FC8-636AD424D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fd96a-f45a-4d14-a99e-7ec98fe31c3d"/>
    <ds:schemaRef ds:uri="09fed599-f498-4bca-b028-463f31cbe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942781-04AC-4C07-A3F4-A833C30B3A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9fed599-f498-4bca-b028-463f31cbedd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0ffd96a-f45a-4d14-a99e-7ec98fe31c3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F16ED0-784C-45F3-B6C4-2C0054F58A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526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(Body)</vt:lpstr>
      <vt:lpstr>Calibri Light</vt:lpstr>
      <vt:lpstr>Office Theme</vt:lpstr>
      <vt:lpstr>Study session instructions</vt:lpstr>
      <vt:lpstr>Study session</vt:lpstr>
      <vt:lpstr>Video switching task - Instructions</vt:lpstr>
      <vt:lpstr>Video switching task - Instruction</vt:lpstr>
      <vt:lpstr>Video switching task - Instruction</vt:lpstr>
      <vt:lpstr>Video switching task - Instruction</vt:lpstr>
      <vt:lpstr>Study session</vt:lpstr>
      <vt:lpstr>Questions?</vt:lpstr>
      <vt:lpstr>Thank you 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task instructions</dc:title>
  <dc:creator>Julian Basanovic</dc:creator>
  <cp:lastModifiedBy>Mahdi Mazidi Sharafabadi</cp:lastModifiedBy>
  <cp:revision>72</cp:revision>
  <dcterms:created xsi:type="dcterms:W3CDTF">2022-08-21T21:08:40Z</dcterms:created>
  <dcterms:modified xsi:type="dcterms:W3CDTF">2023-05-21T03:32:58Z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0x0101001EB5C1C52D6FF741901BDA7D5D6DA665</vt:lpwstr>
  </property>
</Properties>
</file>